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2.png" ContentType="image/png"/>
  <Override PartName="/ppt/media/image25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media/image21.png" ContentType="image/png"/>
  <Override PartName="/ppt/media/image2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9.xml.rels" ContentType="application/vnd.openxmlformats-package.relationships+xml"/>
  <Override PartName="/ppt/slides/_rels/slide3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6.xml" ContentType="application/vnd.openxmlformats-officedocument.presentationml.slide+xml"/>
  <Override PartName="/ppt/slides/slide3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391D42-C548-42F6-A00D-6B968EBFF32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CAF52B-E4D2-4FE1-8D67-C38AF6920E8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DF917D-2BC1-4488-87F9-8ECF1945BDA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9BF2C8-4AE6-4673-93A0-840E0B2A2D7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039234-76EC-45D5-927F-AE461068944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437F7A2-1CAC-45F4-BD90-F37B3F7B0FD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DD72C1-8E14-4B1D-AFBC-A8801AE8589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B0FB9D-6962-42AD-B1E4-961CCD58301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02185F-B28F-4F0B-BA8C-61D22304550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FDBBD8-592E-43E1-B6AA-1185BF89928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0FDC71-63F9-41ED-B4FC-FF46195B2B2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966112-0566-4CF0-ADD2-296E306C30E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44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666487D-6D02-4E78-ACD5-0854B1011EC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760" cy="2847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200" cy="202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166" name="Прямоугольник 5"/>
          <p:cNvSpPr/>
          <p:nvPr/>
        </p:nvSpPr>
        <p:spPr>
          <a:xfrm>
            <a:off x="1640880" y="458892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67" name="Изображение 40"/>
          <p:cNvSpPr/>
          <p:nvPr/>
        </p:nvSpPr>
        <p:spPr>
          <a:xfrm>
            <a:off x="867240" y="3587040"/>
            <a:ext cx="250560" cy="2505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040" cy="1127160"/>
          </a:xfrm>
          <a:prstGeom prst="rect">
            <a:avLst/>
          </a:prstGeom>
          <a:ln w="0">
            <a:noFill/>
          </a:ln>
        </p:spPr>
      </p:pic>
      <p:sp>
        <p:nvSpPr>
          <p:cNvPr id="169" name=""/>
          <p:cNvSpPr/>
          <p:nvPr/>
        </p:nvSpPr>
        <p:spPr>
          <a:xfrm>
            <a:off x="466200" y="1728360"/>
            <a:ext cx="473328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1422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2024-08-28T09:42:06Z</dcterms:modified>
  <cp:revision>45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